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1"/>
  </p:notesMasterIdLst>
  <p:handoutMasterIdLst>
    <p:handoutMasterId r:id="rId32"/>
  </p:handoutMasterIdLst>
  <p:sldIdLst>
    <p:sldId id="1503" r:id="rId2"/>
    <p:sldId id="1798" r:id="rId3"/>
    <p:sldId id="1797" r:id="rId4"/>
    <p:sldId id="1224" r:id="rId5"/>
    <p:sldId id="1507" r:id="rId6"/>
    <p:sldId id="1476" r:id="rId7"/>
    <p:sldId id="1477" r:id="rId8"/>
    <p:sldId id="1484" r:id="rId9"/>
    <p:sldId id="1485" r:id="rId10"/>
    <p:sldId id="1486" r:id="rId11"/>
    <p:sldId id="1487" r:id="rId12"/>
    <p:sldId id="1358" r:id="rId13"/>
    <p:sldId id="1440" r:id="rId14"/>
    <p:sldId id="1444" r:id="rId15"/>
    <p:sldId id="1445" r:id="rId16"/>
    <p:sldId id="1397" r:id="rId17"/>
    <p:sldId id="1398" r:id="rId18"/>
    <p:sldId id="1396" r:id="rId19"/>
    <p:sldId id="1009" r:id="rId20"/>
    <p:sldId id="1212" r:id="rId21"/>
    <p:sldId id="1241" r:id="rId22"/>
    <p:sldId id="1499" r:id="rId23"/>
    <p:sldId id="1500" r:id="rId24"/>
    <p:sldId id="1242" r:id="rId25"/>
    <p:sldId id="1497" r:id="rId26"/>
    <p:sldId id="1498" r:id="rId27"/>
    <p:sldId id="1205" r:id="rId28"/>
    <p:sldId id="1339" r:id="rId29"/>
    <p:sldId id="179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1798"/>
            <p14:sldId id="1797"/>
            <p14:sldId id="1224"/>
            <p14:sldId id="1507"/>
            <p14:sldId id="1476"/>
            <p14:sldId id="1477"/>
            <p14:sldId id="1484"/>
            <p14:sldId id="1485"/>
            <p14:sldId id="1486"/>
            <p14:sldId id="1487"/>
            <p14:sldId id="1358"/>
            <p14:sldId id="1440"/>
            <p14:sldId id="1444"/>
            <p14:sldId id="1445"/>
            <p14:sldId id="1397"/>
            <p14:sldId id="1398"/>
            <p14:sldId id="1396"/>
            <p14:sldId id="1009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339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1778B8"/>
    <a:srgbClr val="D4EBE9"/>
    <a:srgbClr val="36544F"/>
    <a:srgbClr val="B04432"/>
    <a:srgbClr val="B58900"/>
    <a:srgbClr val="9E60B8"/>
    <a:srgbClr val="FB8E20"/>
    <a:srgbClr val="0DC2F7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6"/>
    <p:restoredTop sz="96911" autoAdjust="0"/>
  </p:normalViewPr>
  <p:slideViewPr>
    <p:cSldViewPr snapToGrid="0" snapToObjects="1">
      <p:cViewPr>
        <p:scale>
          <a:sx n="158" d="100"/>
          <a:sy n="158" d="100"/>
        </p:scale>
        <p:origin x="1840" y="1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10.11.24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F8B5AC-AD70-C949-2C83-458CFA9D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0138" y="-80920"/>
            <a:ext cx="10364138" cy="647758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4939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3763909" y="3010705"/>
            <a:ext cx="5591070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00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International JavaScript </a:t>
            </a:r>
            <a:r>
              <a:rPr lang="de-DE" sz="1050" spc="60" dirty="0" err="1">
                <a:solidFill>
                  <a:srgbClr val="D4EBE9"/>
                </a:solidFill>
              </a:rPr>
              <a:t>conference</a:t>
            </a:r>
            <a:r>
              <a:rPr lang="de-DE" sz="1050" spc="60" dirty="0">
                <a:solidFill>
                  <a:srgbClr val="D4EBE9"/>
                </a:solidFill>
              </a:rPr>
              <a:t> | Munich, November, 13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3560631" y="827605"/>
            <a:ext cx="3627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endParaRPr lang="de-DE" sz="48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3840208" y="1861994"/>
            <a:ext cx="5226398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4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5206649" y="2885336"/>
            <a:ext cx="1491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ln>
                  <a:solidFill>
                    <a:srgbClr val="B58900"/>
                  </a:solidFill>
                </a:ln>
                <a:solidFill>
                  <a:srgbClr val="5AB88F"/>
                </a:solidFill>
                <a:latin typeface="Montserrat" charset="0"/>
              </a:rPr>
              <a:t>with</a:t>
            </a:r>
            <a:endParaRPr lang="de-DE" sz="3200" b="1" dirty="0">
              <a:ln>
                <a:solidFill>
                  <a:srgbClr val="B58900"/>
                </a:solidFill>
              </a:ln>
              <a:solidFill>
                <a:srgbClr val="5AB88F"/>
              </a:solidFill>
              <a:latin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AC7DD4-1E77-6338-279C-7D74737E5CDA}"/>
              </a:ext>
            </a:extLst>
          </p:cNvPr>
          <p:cNvSpPr txBox="1"/>
          <p:nvPr/>
        </p:nvSpPr>
        <p:spPr>
          <a:xfrm>
            <a:off x="4242256" y="1325333"/>
            <a:ext cx="46343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: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D39ADA-04F5-BBB0-8AC2-4F1CFF5D4D29}"/>
              </a:ext>
            </a:extLst>
          </p:cNvPr>
          <p:cNvSpPr txBox="1"/>
          <p:nvPr/>
        </p:nvSpPr>
        <p:spPr>
          <a:xfrm>
            <a:off x="6151708" y="38280"/>
            <a:ext cx="2823678" cy="40011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EC321C-3455-D4F5-3C2E-02811B12163C}"/>
              </a:ext>
            </a:extLst>
          </p:cNvPr>
          <p:cNvSpPr txBox="1"/>
          <p:nvPr/>
        </p:nvSpPr>
        <p:spPr>
          <a:xfrm>
            <a:off x="6151003" y="440490"/>
            <a:ext cx="2823678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5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22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 oder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-Teams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9BE2FD-4D92-2D4F-7ACF-8C9DD9C5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88CAEA-34FE-19A6-E150-4D38647F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8D80FBC-D187-9EAC-AE47-0782329D699A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marL="342900" lvl="1" indent="0">
              <a:buNone/>
            </a:pPr>
            <a:r>
              <a:rPr lang="de-DE" dirty="0"/>
              <a:t>Wie bisher:</a:t>
            </a:r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F8AA6C-BDCF-1164-7825-5F3AE2F9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6231DCA-A823-20C0-E7D2-5FA504AE7656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3645B79-59D8-9AAB-A9C3-0CA92EB5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7813288" y="2640270"/>
            <a:ext cx="878827" cy="182166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546980" y="1174595"/>
            <a:ext cx="3224880" cy="35918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1E629F7-02FF-EAAD-98F4-15F7BA2C7470}"/>
              </a:ext>
            </a:extLst>
          </p:cNvPr>
          <p:cNvSpPr/>
          <p:nvPr/>
        </p:nvSpPr>
        <p:spPr>
          <a:xfrm>
            <a:off x="5629026" y="2375361"/>
            <a:ext cx="1999691" cy="36783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7152E53-157F-C7DA-9197-D0E7D21813FE}"/>
              </a:ext>
            </a:extLst>
          </p:cNvPr>
          <p:cNvSpPr/>
          <p:nvPr/>
        </p:nvSpPr>
        <p:spPr>
          <a:xfrm>
            <a:off x="5629025" y="3624031"/>
            <a:ext cx="1999691" cy="1034861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4ACA48D-8F58-50F5-27AE-EED728FBE091}"/>
              </a:ext>
            </a:extLst>
          </p:cNvPr>
          <p:cNvSpPr/>
          <p:nvPr/>
        </p:nvSpPr>
        <p:spPr>
          <a:xfrm>
            <a:off x="5615488" y="2817730"/>
            <a:ext cx="2013228" cy="71398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679264" y="2237691"/>
            <a:ext cx="3027662" cy="400110"/>
          </a:xfrm>
          <a:prstGeom prst="rect">
            <a:avLst/>
          </a:prstGeom>
          <a:solidFill>
            <a:srgbClr val="D4EBE9">
              <a:alpha val="92679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6862039" y="3116614"/>
            <a:ext cx="1533353" cy="261610"/>
          </a:xfrm>
          <a:prstGeom prst="rect">
            <a:avLst/>
          </a:prstGeom>
          <a:solidFill>
            <a:srgbClr val="D4EBE9">
              <a:alpha val="93452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Components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very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much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ijs-nextjs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contact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3C426D-3046-69A1-97A8-D734EFBA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84818"/>
            <a:ext cx="1488696" cy="1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31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31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31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31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nextjs</a:t>
            </a:r>
            <a:r>
              <a:rPr lang="de-DE" sz="31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-beispiel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ihr hier den geschriebenen Code ein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(eigener Branch)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25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Viel Essen 😋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8279AC-B8EC-89C3-F403-3C062D33F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0F68BB2-AD71-14FD-9CA5-72389F439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11" y="1866382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5152568" y="2155028"/>
            <a:ext cx="1545597" cy="1145733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9F00D09-02E7-25E6-C139-2032A25CC493}"/>
              </a:ext>
            </a:extLst>
          </p:cNvPr>
          <p:cNvSpPr/>
          <p:nvPr/>
        </p:nvSpPr>
        <p:spPr>
          <a:xfrm>
            <a:off x="5152567" y="3920638"/>
            <a:ext cx="1545597" cy="92642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B38EEE3-67C6-A3CA-5BA2-07EB7703DC40}"/>
              </a:ext>
            </a:extLst>
          </p:cNvPr>
          <p:cNvSpPr/>
          <p:nvPr/>
        </p:nvSpPr>
        <p:spPr>
          <a:xfrm>
            <a:off x="1510811" y="2108538"/>
            <a:ext cx="2193266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66A8E90-78DB-8342-CDA6-8EB6DBFC5EA7}"/>
              </a:ext>
            </a:extLst>
          </p:cNvPr>
          <p:cNvSpPr/>
          <p:nvPr/>
        </p:nvSpPr>
        <p:spPr>
          <a:xfrm>
            <a:off x="1598043" y="2334322"/>
            <a:ext cx="2347644" cy="251274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5CFC1-7862-0C12-B12B-80671D90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918ADD5-5D43-2055-05B2-0432B53F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11" y="1866382"/>
            <a:ext cx="2526361" cy="304606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61A53B1-8F51-9441-6C3D-98D387F51206}"/>
              </a:ext>
            </a:extLst>
          </p:cNvPr>
          <p:cNvSpPr/>
          <p:nvPr/>
        </p:nvSpPr>
        <p:spPr>
          <a:xfrm>
            <a:off x="5152568" y="2155028"/>
            <a:ext cx="1545597" cy="1145733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A69470-AD48-AA66-8484-BC646EBFE282}"/>
              </a:ext>
            </a:extLst>
          </p:cNvPr>
          <p:cNvSpPr/>
          <p:nvPr/>
        </p:nvSpPr>
        <p:spPr>
          <a:xfrm>
            <a:off x="5152567" y="3920638"/>
            <a:ext cx="1545597" cy="92642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1B46563-6030-D8A5-96EB-2970E3C10B23}"/>
              </a:ext>
            </a:extLst>
          </p:cNvPr>
          <p:cNvSpPr/>
          <p:nvPr/>
        </p:nvSpPr>
        <p:spPr>
          <a:xfrm>
            <a:off x="1510811" y="2108538"/>
            <a:ext cx="2193266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3384C66-7A12-2644-A5D3-E4938ACE8CF4}"/>
              </a:ext>
            </a:extLst>
          </p:cNvPr>
          <p:cNvSpPr/>
          <p:nvPr/>
        </p:nvSpPr>
        <p:spPr>
          <a:xfrm>
            <a:off x="1598043" y="2334322"/>
            <a:ext cx="2347644" cy="251274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462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wenig Interaktion  🦥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b="0" dirty="0" err="1">
                <a:solidFill>
                  <a:srgbClr val="36544F"/>
                </a:solidFill>
              </a:rPr>
              <a:t>does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that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justify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tons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JS 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? 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0259AF-75C9-1812-64D5-7DAED0D8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6825741" y="3347872"/>
            <a:ext cx="675314" cy="1350507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09FA5F-E234-4991-0652-24AD6D038A2C}"/>
              </a:ext>
            </a:extLst>
          </p:cNvPr>
          <p:cNvSpPr/>
          <p:nvPr/>
        </p:nvSpPr>
        <p:spPr>
          <a:xfrm>
            <a:off x="6227292" y="3347873"/>
            <a:ext cx="466315" cy="227952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...aber viel JavaScript-Code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25076" y="1221155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 flipH="1">
            <a:off x="3583259" y="1445448"/>
            <a:ext cx="773546" cy="378540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1B8DB046-EFF0-D050-B003-DB5B45B3A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DABB9EC-4394-312F-8991-720BBF39E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11" y="1866382"/>
            <a:ext cx="2526361" cy="3046069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C683C2C1-ABF4-C43E-74ED-1EA07388255E}"/>
              </a:ext>
            </a:extLst>
          </p:cNvPr>
          <p:cNvSpPr/>
          <p:nvPr/>
        </p:nvSpPr>
        <p:spPr>
          <a:xfrm>
            <a:off x="5152568" y="2155028"/>
            <a:ext cx="1545597" cy="1145733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E3EC938-BCBD-F2BF-14A3-F28F8F9A3CB2}"/>
              </a:ext>
            </a:extLst>
          </p:cNvPr>
          <p:cNvSpPr/>
          <p:nvPr/>
        </p:nvSpPr>
        <p:spPr>
          <a:xfrm>
            <a:off x="5152567" y="3920638"/>
            <a:ext cx="1545597" cy="92642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D10505F-1C96-9638-4D0B-17C2F5D1018D}"/>
              </a:ext>
            </a:extLst>
          </p:cNvPr>
          <p:cNvSpPr/>
          <p:nvPr/>
        </p:nvSpPr>
        <p:spPr>
          <a:xfrm>
            <a:off x="1510811" y="2108538"/>
            <a:ext cx="2193266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22626BF-5C22-A3C2-6BA6-2E205CDE50C4}"/>
              </a:ext>
            </a:extLst>
          </p:cNvPr>
          <p:cNvSpPr/>
          <p:nvPr/>
        </p:nvSpPr>
        <p:spPr>
          <a:xfrm>
            <a:off x="1598043" y="2334322"/>
            <a:ext cx="2347644" cy="251274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-23698" y="3394114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RecipeList.tsx</a:t>
            </a:r>
            <a:endParaRPr lang="de-DE" dirty="0">
              <a:solidFill>
                <a:srgbClr val="B04432"/>
              </a:solidFill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3F39B98-9FE1-945C-9C6F-894EF47C0DA2}"/>
              </a:ext>
            </a:extLst>
          </p:cNvPr>
          <p:cNvSpPr txBox="1"/>
          <p:nvPr/>
        </p:nvSpPr>
        <p:spPr>
          <a:xfrm>
            <a:off x="79690" y="226788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99EE3DB-B701-9EE6-E18E-4F26010C78BD}"/>
              </a:ext>
            </a:extLst>
          </p:cNvPr>
          <p:cNvSpPr txBox="1"/>
          <p:nvPr/>
        </p:nvSpPr>
        <p:spPr>
          <a:xfrm>
            <a:off x="7678929" y="2267884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Banner.tsx</a:t>
            </a:r>
            <a:endParaRPr lang="de-DE" dirty="0">
              <a:solidFill>
                <a:srgbClr val="B04432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F55BA72-4D46-4C81-0443-037A0E22B337}"/>
              </a:ext>
            </a:extLst>
          </p:cNvPr>
          <p:cNvSpPr txBox="1"/>
          <p:nvPr/>
        </p:nvSpPr>
        <p:spPr>
          <a:xfrm>
            <a:off x="7655955" y="3406026"/>
            <a:ext cx="139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Feedback.tsx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40DD31FB-AA13-C835-AFCE-BA1C90C9ACF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06828" y="1405821"/>
            <a:ext cx="453133" cy="41816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2B93F017-99FD-E818-3AE3-57914E7DC448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081132" y="2384095"/>
            <a:ext cx="1597797" cy="684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04315A1-09A1-464B-0C2F-D6C0947C45E1}"/>
              </a:ext>
            </a:extLst>
          </p:cNvPr>
          <p:cNvCxnSpPr>
            <a:cxnSpLocks/>
          </p:cNvCxnSpPr>
          <p:nvPr/>
        </p:nvCxnSpPr>
        <p:spPr>
          <a:xfrm flipH="1" flipV="1">
            <a:off x="7225990" y="3416972"/>
            <a:ext cx="454410" cy="189813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78707F0-B364-5342-D437-F866BCADABFE}"/>
              </a:ext>
            </a:extLst>
          </p:cNvPr>
          <p:cNvCxnSpPr>
            <a:cxnSpLocks/>
          </p:cNvCxnSpPr>
          <p:nvPr/>
        </p:nvCxnSpPr>
        <p:spPr>
          <a:xfrm flipV="1">
            <a:off x="1341333" y="3300761"/>
            <a:ext cx="628716" cy="295078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093EA91D-9EB3-4210-CD41-C2499C8C0431}"/>
              </a:ext>
            </a:extLst>
          </p:cNvPr>
          <p:cNvSpPr txBox="1"/>
          <p:nvPr/>
        </p:nvSpPr>
        <p:spPr>
          <a:xfrm>
            <a:off x="79690" y="2769397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Nav.tsx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AE4E3D75-290A-436E-5F94-492ECF3E5B43}"/>
              </a:ext>
            </a:extLst>
          </p:cNvPr>
          <p:cNvCxnSpPr>
            <a:cxnSpLocks/>
          </p:cNvCxnSpPr>
          <p:nvPr/>
        </p:nvCxnSpPr>
        <p:spPr>
          <a:xfrm flipV="1">
            <a:off x="915387" y="2452550"/>
            <a:ext cx="1998798" cy="54157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26CA911-7FA5-B132-C8D0-579DC992CCAD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246997" y="2180026"/>
            <a:ext cx="230961" cy="2725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0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19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662</Words>
  <Application>Microsoft Macintosh PowerPoint</Application>
  <PresentationFormat>Bildschirmpräsentation (16:9)</PresentationFormat>
  <Paragraphs>164</Paragraphs>
  <Slides>29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International JavaScript conference | Munich, November, 13 2024 | @nilshartmann</vt:lpstr>
      <vt:lpstr>https://nilshartmann.net</vt:lpstr>
      <vt:lpstr>Demo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März 2023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PowerPoint-Präsentation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1229</cp:revision>
  <cp:lastPrinted>2019-09-04T14:49:47Z</cp:lastPrinted>
  <dcterms:created xsi:type="dcterms:W3CDTF">2016-03-28T15:59:53Z</dcterms:created>
  <dcterms:modified xsi:type="dcterms:W3CDTF">2024-11-10T10:03:00Z</dcterms:modified>
</cp:coreProperties>
</file>